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13"/>
  </p:notesMasterIdLst>
  <p:sldIdLst>
    <p:sldId id="268" r:id="rId2"/>
    <p:sldId id="257" r:id="rId3"/>
    <p:sldId id="271" r:id="rId4"/>
    <p:sldId id="264" r:id="rId5"/>
    <p:sldId id="259" r:id="rId6"/>
    <p:sldId id="263" r:id="rId7"/>
    <p:sldId id="260" r:id="rId8"/>
    <p:sldId id="258" r:id="rId9"/>
    <p:sldId id="261" r:id="rId10"/>
    <p:sldId id="262" r:id="rId11"/>
    <p:sldId id="270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Евгений Казаков" userId="4dd49b8b8907f03b" providerId="LiveId" clId="{2E1FD462-FEDD-46CE-8864-4D04835CD72D}"/>
    <pc:docChg chg="undo custSel addSld delSld modSld sldOrd">
      <pc:chgData name="Евгений Казаков" userId="4dd49b8b8907f03b" providerId="LiveId" clId="{2E1FD462-FEDD-46CE-8864-4D04835CD72D}" dt="2022-06-14T21:17:50.339" v="3220" actId="1076"/>
      <pc:docMkLst>
        <pc:docMk/>
      </pc:docMkLst>
      <pc:sldChg chg="modSp new del mod">
        <pc:chgData name="Евгений Казаков" userId="4dd49b8b8907f03b" providerId="LiveId" clId="{2E1FD462-FEDD-46CE-8864-4D04835CD72D}" dt="2022-06-12T08:22:25.434" v="2459" actId="47"/>
        <pc:sldMkLst>
          <pc:docMk/>
          <pc:sldMk cId="2936056089" sldId="256"/>
        </pc:sldMkLst>
        <pc:spChg chg="mod">
          <ac:chgData name="Евгений Казаков" userId="4dd49b8b8907f03b" providerId="LiveId" clId="{2E1FD462-FEDD-46CE-8864-4D04835CD72D}" dt="2022-06-12T08:21:58.082" v="2448" actId="27636"/>
          <ac:spMkLst>
            <pc:docMk/>
            <pc:sldMk cId="2936056089" sldId="256"/>
            <ac:spMk id="2" creationId="{492365A5-2B8C-FDB0-C1DA-BABE2EEC29CD}"/>
          </ac:spMkLst>
        </pc:spChg>
        <pc:spChg chg="mod">
          <ac:chgData name="Евгений Казаков" userId="4dd49b8b8907f03b" providerId="LiveId" clId="{2E1FD462-FEDD-46CE-8864-4D04835CD72D}" dt="2022-06-12T07:31:30.190" v="2277" actId="27636"/>
          <ac:spMkLst>
            <pc:docMk/>
            <pc:sldMk cId="2936056089" sldId="256"/>
            <ac:spMk id="3" creationId="{25EE0A99-C36D-21A6-E675-67D1F8F9838E}"/>
          </ac:spMkLst>
        </pc:spChg>
      </pc:sldChg>
      <pc:sldChg chg="addSp modSp new mod">
        <pc:chgData name="Евгений Казаков" userId="4dd49b8b8907f03b" providerId="LiveId" clId="{2E1FD462-FEDD-46CE-8864-4D04835CD72D}" dt="2022-06-12T09:22:28.638" v="2773" actId="14100"/>
        <pc:sldMkLst>
          <pc:docMk/>
          <pc:sldMk cId="344192776" sldId="257"/>
        </pc:sldMkLst>
        <pc:spChg chg="mod ord">
          <ac:chgData name="Евгений Казаков" userId="4dd49b8b8907f03b" providerId="LiveId" clId="{2E1FD462-FEDD-46CE-8864-4D04835CD72D}" dt="2022-06-12T09:17:17.737" v="2713" actId="122"/>
          <ac:spMkLst>
            <pc:docMk/>
            <pc:sldMk cId="344192776" sldId="257"/>
            <ac:spMk id="2" creationId="{0F0119E0-4FAE-D605-E882-D2627C7BE693}"/>
          </ac:spMkLst>
        </pc:spChg>
        <pc:spChg chg="mod">
          <ac:chgData name="Евгений Казаков" userId="4dd49b8b8907f03b" providerId="LiveId" clId="{2E1FD462-FEDD-46CE-8864-4D04835CD72D}" dt="2022-06-12T09:20:55.686" v="2759" actId="1076"/>
          <ac:spMkLst>
            <pc:docMk/>
            <pc:sldMk cId="344192776" sldId="257"/>
            <ac:spMk id="3" creationId="{457086B5-7586-8B32-3363-689F737DD118}"/>
          </ac:spMkLst>
        </pc:spChg>
        <pc:spChg chg="add mod ord">
          <ac:chgData name="Евгений Казаков" userId="4dd49b8b8907f03b" providerId="LiveId" clId="{2E1FD462-FEDD-46CE-8864-4D04835CD72D}" dt="2022-06-12T09:22:28.638" v="2773" actId="14100"/>
          <ac:spMkLst>
            <pc:docMk/>
            <pc:sldMk cId="344192776" sldId="257"/>
            <ac:spMk id="4" creationId="{41CEF3F8-3FCE-9621-29AA-4539DE50848B}"/>
          </ac:spMkLst>
        </pc:spChg>
        <pc:spChg chg="add mod ord">
          <ac:chgData name="Евгений Казаков" userId="4dd49b8b8907f03b" providerId="LiveId" clId="{2E1FD462-FEDD-46CE-8864-4D04835CD72D}" dt="2022-06-12T09:17:04.279" v="2709" actId="171"/>
          <ac:spMkLst>
            <pc:docMk/>
            <pc:sldMk cId="344192776" sldId="257"/>
            <ac:spMk id="5" creationId="{B4CA35D8-ED6F-A593-9BDC-D2CAC8D405D0}"/>
          </ac:spMkLst>
        </pc:spChg>
      </pc:sldChg>
      <pc:sldChg chg="addSp delSp modSp new mod">
        <pc:chgData name="Евгений Казаков" userId="4dd49b8b8907f03b" providerId="LiveId" clId="{2E1FD462-FEDD-46CE-8864-4D04835CD72D}" dt="2022-06-14T16:23:39.494" v="2878" actId="27636"/>
        <pc:sldMkLst>
          <pc:docMk/>
          <pc:sldMk cId="2425132539" sldId="258"/>
        </pc:sldMkLst>
        <pc:spChg chg="mod">
          <ac:chgData name="Евгений Казаков" userId="4dd49b8b8907f03b" providerId="LiveId" clId="{2E1FD462-FEDD-46CE-8864-4D04835CD72D}" dt="2022-06-12T09:25:50.140" v="2803" actId="14100"/>
          <ac:spMkLst>
            <pc:docMk/>
            <pc:sldMk cId="2425132539" sldId="258"/>
            <ac:spMk id="2" creationId="{66D5747F-FFB7-A5AB-BCF6-40B9D14F47E5}"/>
          </ac:spMkLst>
        </pc:spChg>
        <pc:spChg chg="mod">
          <ac:chgData name="Евгений Казаков" userId="4dd49b8b8907f03b" providerId="LiveId" clId="{2E1FD462-FEDD-46CE-8864-4D04835CD72D}" dt="2022-06-14T16:23:39.494" v="2878" actId="27636"/>
          <ac:spMkLst>
            <pc:docMk/>
            <pc:sldMk cId="2425132539" sldId="258"/>
            <ac:spMk id="3" creationId="{C0CD9D61-E441-8AF5-1F4C-8CD9F6DACC81}"/>
          </ac:spMkLst>
        </pc:spChg>
        <pc:spChg chg="add del mod">
          <ac:chgData name="Евгений Казаков" userId="4dd49b8b8907f03b" providerId="LiveId" clId="{2E1FD462-FEDD-46CE-8864-4D04835CD72D}" dt="2022-06-11T06:49:42.006" v="1483" actId="478"/>
          <ac:spMkLst>
            <pc:docMk/>
            <pc:sldMk cId="2425132539" sldId="258"/>
            <ac:spMk id="4" creationId="{CFDC32E4-36F2-15D2-0CE5-8200D7CAF157}"/>
          </ac:spMkLst>
        </pc:spChg>
        <pc:spChg chg="add mod ord">
          <ac:chgData name="Евгений Казаков" userId="4dd49b8b8907f03b" providerId="LiveId" clId="{2E1FD462-FEDD-46CE-8864-4D04835CD72D}" dt="2022-06-14T16:23:19.167" v="2873" actId="14100"/>
          <ac:spMkLst>
            <pc:docMk/>
            <pc:sldMk cId="2425132539" sldId="258"/>
            <ac:spMk id="5" creationId="{C0099CDD-8598-887A-BF36-12751F1F5882}"/>
          </ac:spMkLst>
        </pc:spChg>
        <pc:spChg chg="add mod ord">
          <ac:chgData name="Евгений Казаков" userId="4dd49b8b8907f03b" providerId="LiveId" clId="{2E1FD462-FEDD-46CE-8864-4D04835CD72D}" dt="2022-06-12T09:24:31.358" v="2801" actId="13244"/>
          <ac:spMkLst>
            <pc:docMk/>
            <pc:sldMk cId="2425132539" sldId="258"/>
            <ac:spMk id="7" creationId="{E652E867-0A5C-EEB0-E43A-8DD28408193D}"/>
          </ac:spMkLst>
        </pc:spChg>
        <pc:picChg chg="add mod modCrop">
          <ac:chgData name="Евгений Казаков" userId="4dd49b8b8907f03b" providerId="LiveId" clId="{2E1FD462-FEDD-46CE-8864-4D04835CD72D}" dt="2022-06-14T16:23:00.510" v="2865" actId="14100"/>
          <ac:picMkLst>
            <pc:docMk/>
            <pc:sldMk cId="2425132539" sldId="258"/>
            <ac:picMk id="6" creationId="{09F79A14-4AE5-2FD8-F76C-E3757D455112}"/>
          </ac:picMkLst>
        </pc:picChg>
        <pc:picChg chg="add del mod">
          <ac:chgData name="Евгений Казаков" userId="4dd49b8b8907f03b" providerId="LiveId" clId="{2E1FD462-FEDD-46CE-8864-4D04835CD72D}" dt="2022-06-14T16:23:11.527" v="2870" actId="478"/>
          <ac:picMkLst>
            <pc:docMk/>
            <pc:sldMk cId="2425132539" sldId="258"/>
            <ac:picMk id="8" creationId="{B09D823F-E8F8-69A0-021D-91E61F2A97A7}"/>
          </ac:picMkLst>
        </pc:picChg>
      </pc:sldChg>
      <pc:sldChg chg="addSp modSp new mod ord">
        <pc:chgData name="Евгений Казаков" userId="4dd49b8b8907f03b" providerId="LiveId" clId="{2E1FD462-FEDD-46CE-8864-4D04835CD72D}" dt="2022-06-12T09:22:19.461" v="2770" actId="14100"/>
        <pc:sldMkLst>
          <pc:docMk/>
          <pc:sldMk cId="192063482" sldId="259"/>
        </pc:sldMkLst>
        <pc:spChg chg="mod">
          <ac:chgData name="Евгений Казаков" userId="4dd49b8b8907f03b" providerId="LiveId" clId="{2E1FD462-FEDD-46CE-8864-4D04835CD72D}" dt="2022-06-12T09:22:04.381" v="2769" actId="14100"/>
          <ac:spMkLst>
            <pc:docMk/>
            <pc:sldMk cId="192063482" sldId="259"/>
            <ac:spMk id="2" creationId="{962F6077-F0A8-817A-FACC-840C14006946}"/>
          </ac:spMkLst>
        </pc:spChg>
        <pc:spChg chg="mod">
          <ac:chgData name="Евгений Казаков" userId="4dd49b8b8907f03b" providerId="LiveId" clId="{2E1FD462-FEDD-46CE-8864-4D04835CD72D}" dt="2022-06-12T07:31:47.605" v="2279" actId="2711"/>
          <ac:spMkLst>
            <pc:docMk/>
            <pc:sldMk cId="192063482" sldId="259"/>
            <ac:spMk id="3" creationId="{5B9BF6B7-34E4-F9E3-0248-5CC2830AE4BF}"/>
          </ac:spMkLst>
        </pc:spChg>
        <pc:spChg chg="add mod ord">
          <ac:chgData name="Евгений Казаков" userId="4dd49b8b8907f03b" providerId="LiveId" clId="{2E1FD462-FEDD-46CE-8864-4D04835CD72D}" dt="2022-06-12T09:22:19.461" v="2770" actId="14100"/>
          <ac:spMkLst>
            <pc:docMk/>
            <pc:sldMk cId="192063482" sldId="259"/>
            <ac:spMk id="6" creationId="{7F2F323B-4825-F592-C13A-7E23D77F9325}"/>
          </ac:spMkLst>
        </pc:spChg>
        <pc:spChg chg="add mod ord">
          <ac:chgData name="Евгений Казаков" userId="4dd49b8b8907f03b" providerId="LiveId" clId="{2E1FD462-FEDD-46CE-8864-4D04835CD72D}" dt="2022-06-12T09:21:42.839" v="2765" actId="13244"/>
          <ac:spMkLst>
            <pc:docMk/>
            <pc:sldMk cId="192063482" sldId="259"/>
            <ac:spMk id="7" creationId="{EC974618-3B57-7A7C-DB92-B01CBE08C4B8}"/>
          </ac:spMkLst>
        </pc:spChg>
        <pc:picChg chg="add mod">
          <ac:chgData name="Евгений Казаков" userId="4dd49b8b8907f03b" providerId="LiveId" clId="{2E1FD462-FEDD-46CE-8864-4D04835CD72D}" dt="2022-06-12T07:30:50.856" v="2268" actId="1076"/>
          <ac:picMkLst>
            <pc:docMk/>
            <pc:sldMk cId="192063482" sldId="259"/>
            <ac:picMk id="5" creationId="{BE3A67EF-152F-944A-9C35-1881C1DF7148}"/>
          </ac:picMkLst>
        </pc:picChg>
      </pc:sldChg>
      <pc:sldChg chg="addSp delSp modSp new mod ord">
        <pc:chgData name="Евгений Казаков" userId="4dd49b8b8907f03b" providerId="LiveId" clId="{2E1FD462-FEDD-46CE-8864-4D04835CD72D}" dt="2022-06-14T16:22:12.820" v="2864" actId="255"/>
        <pc:sldMkLst>
          <pc:docMk/>
          <pc:sldMk cId="3009034672" sldId="260"/>
        </pc:sldMkLst>
        <pc:spChg chg="del">
          <ac:chgData name="Евгений Казаков" userId="4dd49b8b8907f03b" providerId="LiveId" clId="{2E1FD462-FEDD-46CE-8864-4D04835CD72D}" dt="2022-06-11T06:49:59.272" v="1488"/>
          <ac:spMkLst>
            <pc:docMk/>
            <pc:sldMk cId="3009034672" sldId="260"/>
            <ac:spMk id="2" creationId="{E6312838-5BAF-4BC9-4DAE-3BBB0CB1B1E9}"/>
          </ac:spMkLst>
        </pc:spChg>
        <pc:spChg chg="del">
          <ac:chgData name="Евгений Казаков" userId="4dd49b8b8907f03b" providerId="LiveId" clId="{2E1FD462-FEDD-46CE-8864-4D04835CD72D}" dt="2022-06-11T06:49:46.711" v="1486"/>
          <ac:spMkLst>
            <pc:docMk/>
            <pc:sldMk cId="3009034672" sldId="260"/>
            <ac:spMk id="3" creationId="{00B6B4BA-EFDB-E30E-5C2E-07945BC1A909}"/>
          </ac:spMkLst>
        </pc:spChg>
        <pc:spChg chg="add mod">
          <ac:chgData name="Евгений Казаков" userId="4dd49b8b8907f03b" providerId="LiveId" clId="{2E1FD462-FEDD-46CE-8864-4D04835CD72D}" dt="2022-06-14T16:22:12.820" v="2864" actId="255"/>
          <ac:spMkLst>
            <pc:docMk/>
            <pc:sldMk cId="3009034672" sldId="260"/>
            <ac:spMk id="4" creationId="{3E9D685D-3C7F-E41F-6074-5278D3E37CBE}"/>
          </ac:spMkLst>
        </pc:spChg>
        <pc:spChg chg="add mod">
          <ac:chgData name="Евгений Казаков" userId="4dd49b8b8907f03b" providerId="LiveId" clId="{2E1FD462-FEDD-46CE-8864-4D04835CD72D}" dt="2022-06-12T09:24:11.269" v="2794" actId="14100"/>
          <ac:spMkLst>
            <pc:docMk/>
            <pc:sldMk cId="3009034672" sldId="260"/>
            <ac:spMk id="5" creationId="{C01778F4-9AEC-AF32-B93E-2357631312BF}"/>
          </ac:spMkLst>
        </pc:spChg>
        <pc:spChg chg="add mod ord">
          <ac:chgData name="Евгений Казаков" userId="4dd49b8b8907f03b" providerId="LiveId" clId="{2E1FD462-FEDD-46CE-8864-4D04835CD72D}" dt="2022-06-14T16:22:11.340" v="2859" actId="14100"/>
          <ac:spMkLst>
            <pc:docMk/>
            <pc:sldMk cId="3009034672" sldId="260"/>
            <ac:spMk id="6" creationId="{3955E8BF-1174-B3FE-DC35-8E703D199C32}"/>
          </ac:spMkLst>
        </pc:spChg>
        <pc:spChg chg="add mod ord">
          <ac:chgData name="Евгений Казаков" userId="4dd49b8b8907f03b" providerId="LiveId" clId="{2E1FD462-FEDD-46CE-8864-4D04835CD72D}" dt="2022-06-12T09:24:05.158" v="2792" actId="13244"/>
          <ac:spMkLst>
            <pc:docMk/>
            <pc:sldMk cId="3009034672" sldId="260"/>
            <ac:spMk id="7" creationId="{C4B81607-EB9E-53C3-F63F-C45F8A05329C}"/>
          </ac:spMkLst>
        </pc:spChg>
        <pc:spChg chg="add del mod">
          <ac:chgData name="Евгений Казаков" userId="4dd49b8b8907f03b" providerId="LiveId" clId="{2E1FD462-FEDD-46CE-8864-4D04835CD72D}" dt="2022-06-14T16:21:29.851" v="2847"/>
          <ac:spMkLst>
            <pc:docMk/>
            <pc:sldMk cId="3009034672" sldId="260"/>
            <ac:spMk id="8" creationId="{FAD98DD8-6D96-A29E-B357-1148F72BC833}"/>
          </ac:spMkLst>
        </pc:spChg>
        <pc:spChg chg="add del mod">
          <ac:chgData name="Евгений Казаков" userId="4dd49b8b8907f03b" providerId="LiveId" clId="{2E1FD462-FEDD-46CE-8864-4D04835CD72D}" dt="2022-06-14T16:21:37.636" v="2849"/>
          <ac:spMkLst>
            <pc:docMk/>
            <pc:sldMk cId="3009034672" sldId="260"/>
            <ac:spMk id="10" creationId="{409B4C2D-5F6C-6998-F31B-F4C55F70289A}"/>
          </ac:spMkLst>
        </pc:spChg>
        <pc:spChg chg="add del mod">
          <ac:chgData name="Евгений Казаков" userId="4dd49b8b8907f03b" providerId="LiveId" clId="{2E1FD462-FEDD-46CE-8864-4D04835CD72D}" dt="2022-06-14T16:21:37.636" v="2849"/>
          <ac:spMkLst>
            <pc:docMk/>
            <pc:sldMk cId="3009034672" sldId="260"/>
            <ac:spMk id="11" creationId="{F49937DA-BCA6-74BA-15D8-6D9E98118B9E}"/>
          </ac:spMkLst>
        </pc:spChg>
        <pc:spChg chg="add del mod">
          <ac:chgData name="Евгений Казаков" userId="4dd49b8b8907f03b" providerId="LiveId" clId="{2E1FD462-FEDD-46CE-8864-4D04835CD72D}" dt="2022-06-14T16:22:12.375" v="2863"/>
          <ac:spMkLst>
            <pc:docMk/>
            <pc:sldMk cId="3009034672" sldId="260"/>
            <ac:spMk id="12" creationId="{B11F12FC-B8C6-040D-B702-112B03C5AEFF}"/>
          </ac:spMkLst>
        </pc:spChg>
        <pc:spChg chg="add del mod">
          <ac:chgData name="Евгений Казаков" userId="4dd49b8b8907f03b" providerId="LiveId" clId="{2E1FD462-FEDD-46CE-8864-4D04835CD72D}" dt="2022-06-14T16:22:12.375" v="2863"/>
          <ac:spMkLst>
            <pc:docMk/>
            <pc:sldMk cId="3009034672" sldId="260"/>
            <ac:spMk id="13" creationId="{B2B8ECB4-C2CC-C4E3-76C9-5CD780C66538}"/>
          </ac:spMkLst>
        </pc:spChg>
        <pc:picChg chg="add del mod">
          <ac:chgData name="Евгений Казаков" userId="4dd49b8b8907f03b" providerId="LiveId" clId="{2E1FD462-FEDD-46CE-8864-4D04835CD72D}" dt="2022-06-11T06:51:25.055" v="1493" actId="478"/>
          <ac:picMkLst>
            <pc:docMk/>
            <pc:sldMk cId="3009034672" sldId="260"/>
            <ac:picMk id="7" creationId="{77947DE4-322F-E90B-2DFD-5FE553B0AA6E}"/>
          </ac:picMkLst>
        </pc:picChg>
        <pc:picChg chg="add mod">
          <ac:chgData name="Евгений Казаков" userId="4dd49b8b8907f03b" providerId="LiveId" clId="{2E1FD462-FEDD-46CE-8864-4D04835CD72D}" dt="2022-06-11T06:51:35.960" v="1498" actId="14100"/>
          <ac:picMkLst>
            <pc:docMk/>
            <pc:sldMk cId="3009034672" sldId="260"/>
            <ac:picMk id="9" creationId="{57354F0A-3E22-0988-6001-85ECC06635A4}"/>
          </ac:picMkLst>
        </pc:picChg>
      </pc:sldChg>
      <pc:sldChg chg="addSp delSp modSp new mod">
        <pc:chgData name="Евгений Казаков" userId="4dd49b8b8907f03b" providerId="LiveId" clId="{2E1FD462-FEDD-46CE-8864-4D04835CD72D}" dt="2022-06-12T09:27:49.772" v="2830" actId="1076"/>
        <pc:sldMkLst>
          <pc:docMk/>
          <pc:sldMk cId="3636600868" sldId="261"/>
        </pc:sldMkLst>
        <pc:spChg chg="del">
          <ac:chgData name="Евгений Казаков" userId="4dd49b8b8907f03b" providerId="LiveId" clId="{2E1FD462-FEDD-46CE-8864-4D04835CD72D}" dt="2022-06-11T07:14:40.102" v="1504"/>
          <ac:spMkLst>
            <pc:docMk/>
            <pc:sldMk cId="3636600868" sldId="261"/>
            <ac:spMk id="2" creationId="{6AE6CE7E-6F44-015B-46B8-AE5E26D72409}"/>
          </ac:spMkLst>
        </pc:spChg>
        <pc:spChg chg="mod">
          <ac:chgData name="Евгений Казаков" userId="4dd49b8b8907f03b" providerId="LiveId" clId="{2E1FD462-FEDD-46CE-8864-4D04835CD72D}" dt="2022-06-12T09:27:23.444" v="2825" actId="1076"/>
          <ac:spMkLst>
            <pc:docMk/>
            <pc:sldMk cId="3636600868" sldId="261"/>
            <ac:spMk id="3" creationId="{50C30E8E-936C-EA7C-ED99-8253794E304C}"/>
          </ac:spMkLst>
        </pc:spChg>
        <pc:spChg chg="add mod">
          <ac:chgData name="Евгений Казаков" userId="4dd49b8b8907f03b" providerId="LiveId" clId="{2E1FD462-FEDD-46CE-8864-4D04835CD72D}" dt="2022-06-12T09:26:56.946" v="2820" actId="1076"/>
          <ac:spMkLst>
            <pc:docMk/>
            <pc:sldMk cId="3636600868" sldId="261"/>
            <ac:spMk id="4" creationId="{936A018E-B704-CE18-ACDA-93D0B2ABA2E4}"/>
          </ac:spMkLst>
        </pc:spChg>
        <pc:spChg chg="add mod ord">
          <ac:chgData name="Евгений Казаков" userId="4dd49b8b8907f03b" providerId="LiveId" clId="{2E1FD462-FEDD-46CE-8864-4D04835CD72D}" dt="2022-06-12T09:26:21.686" v="2813" actId="13244"/>
          <ac:spMkLst>
            <pc:docMk/>
            <pc:sldMk cId="3636600868" sldId="261"/>
            <ac:spMk id="7" creationId="{077BD7F0-6373-EFC3-3289-442EDE07F3B7}"/>
          </ac:spMkLst>
        </pc:spChg>
        <pc:spChg chg="add mod ord">
          <ac:chgData name="Евгений Казаков" userId="4dd49b8b8907f03b" providerId="LiveId" clId="{2E1FD462-FEDD-46CE-8864-4D04835CD72D}" dt="2022-06-12T09:27:39.293" v="2828" actId="14100"/>
          <ac:spMkLst>
            <pc:docMk/>
            <pc:sldMk cId="3636600868" sldId="261"/>
            <ac:spMk id="9" creationId="{0948FEA9-D45B-C1F2-FBAF-2E28F8DDCC5E}"/>
          </ac:spMkLst>
        </pc:spChg>
        <pc:picChg chg="add del mod">
          <ac:chgData name="Евгений Казаков" userId="4dd49b8b8907f03b" providerId="LiveId" clId="{2E1FD462-FEDD-46CE-8864-4D04835CD72D}" dt="2022-06-11T07:18:55.155" v="1553" actId="22"/>
          <ac:picMkLst>
            <pc:docMk/>
            <pc:sldMk cId="3636600868" sldId="261"/>
            <ac:picMk id="6" creationId="{45E06561-EF40-363C-D813-8E210CA4C422}"/>
          </ac:picMkLst>
        </pc:picChg>
        <pc:picChg chg="add mod modCrop">
          <ac:chgData name="Евгений Казаков" userId="4dd49b8b8907f03b" providerId="LiveId" clId="{2E1FD462-FEDD-46CE-8864-4D04835CD72D}" dt="2022-06-12T09:27:16.740" v="2824" actId="1076"/>
          <ac:picMkLst>
            <pc:docMk/>
            <pc:sldMk cId="3636600868" sldId="261"/>
            <ac:picMk id="8" creationId="{B310909D-968F-AE7E-B4DF-63C7FE6F35E1}"/>
          </ac:picMkLst>
        </pc:picChg>
        <pc:picChg chg="add mod">
          <ac:chgData name="Евгений Казаков" userId="4dd49b8b8907f03b" providerId="LiveId" clId="{2E1FD462-FEDD-46CE-8864-4D04835CD72D}" dt="2022-06-12T09:27:48.180" v="2829" actId="1076"/>
          <ac:picMkLst>
            <pc:docMk/>
            <pc:sldMk cId="3636600868" sldId="261"/>
            <ac:picMk id="10" creationId="{4F5A8C32-78A6-3B29-9E6B-9690AF72683F}"/>
          </ac:picMkLst>
        </pc:picChg>
        <pc:picChg chg="add mod">
          <ac:chgData name="Евгений Казаков" userId="4dd49b8b8907f03b" providerId="LiveId" clId="{2E1FD462-FEDD-46CE-8864-4D04835CD72D}" dt="2022-06-12T09:27:49.772" v="2830" actId="1076"/>
          <ac:picMkLst>
            <pc:docMk/>
            <pc:sldMk cId="3636600868" sldId="261"/>
            <ac:picMk id="12" creationId="{9C75A3AF-819B-7062-E182-38C64292C78B}"/>
          </ac:picMkLst>
        </pc:picChg>
      </pc:sldChg>
      <pc:sldChg chg="addSp delSp modSp new mod">
        <pc:chgData name="Евгений Казаков" userId="4dd49b8b8907f03b" providerId="LiveId" clId="{2E1FD462-FEDD-46CE-8864-4D04835CD72D}" dt="2022-06-12T09:31:20.220" v="2842" actId="14100"/>
        <pc:sldMkLst>
          <pc:docMk/>
          <pc:sldMk cId="1691897996" sldId="262"/>
        </pc:sldMkLst>
        <pc:spChg chg="del">
          <ac:chgData name="Евгений Казаков" userId="4dd49b8b8907f03b" providerId="LiveId" clId="{2E1FD462-FEDD-46CE-8864-4D04835CD72D}" dt="2022-06-11T08:09:29.326" v="1567"/>
          <ac:spMkLst>
            <pc:docMk/>
            <pc:sldMk cId="1691897996" sldId="262"/>
            <ac:spMk id="2" creationId="{AA131008-436E-AE63-0372-A8C9BBCBFB81}"/>
          </ac:spMkLst>
        </pc:spChg>
        <pc:spChg chg="mod">
          <ac:chgData name="Евгений Казаков" userId="4dd49b8b8907f03b" providerId="LiveId" clId="{2E1FD462-FEDD-46CE-8864-4D04835CD72D}" dt="2022-06-12T09:02:06.263" v="2687" actId="14100"/>
          <ac:spMkLst>
            <pc:docMk/>
            <pc:sldMk cId="1691897996" sldId="262"/>
            <ac:spMk id="3" creationId="{CC6AB259-E38C-199C-9556-91D2DE99789D}"/>
          </ac:spMkLst>
        </pc:spChg>
        <pc:spChg chg="add mod">
          <ac:chgData name="Евгений Казаков" userId="4dd49b8b8907f03b" providerId="LiveId" clId="{2E1FD462-FEDD-46CE-8864-4D04835CD72D}" dt="2022-06-12T09:31:20.220" v="2842" actId="14100"/>
          <ac:spMkLst>
            <pc:docMk/>
            <pc:sldMk cId="1691897996" sldId="262"/>
            <ac:spMk id="4" creationId="{616E7651-6F0E-8181-6C3D-945250533C6E}"/>
          </ac:spMkLst>
        </pc:spChg>
        <pc:spChg chg="add mod ord">
          <ac:chgData name="Евгений Казаков" userId="4dd49b8b8907f03b" providerId="LiveId" clId="{2E1FD462-FEDD-46CE-8864-4D04835CD72D}" dt="2022-06-12T09:31:13.661" v="2840" actId="13244"/>
          <ac:spMkLst>
            <pc:docMk/>
            <pc:sldMk cId="1691897996" sldId="262"/>
            <ac:spMk id="5" creationId="{C4093E8D-D79B-6066-3C16-FE3590104332}"/>
          </ac:spMkLst>
        </pc:spChg>
        <pc:spChg chg="add mod ord">
          <ac:chgData name="Евгений Казаков" userId="4dd49b8b8907f03b" providerId="LiveId" clId="{2E1FD462-FEDD-46CE-8864-4D04835CD72D}" dt="2022-06-12T09:31:12.862" v="2839" actId="13244"/>
          <ac:spMkLst>
            <pc:docMk/>
            <pc:sldMk cId="1691897996" sldId="262"/>
            <ac:spMk id="6" creationId="{7A98D924-5878-F8D1-6202-FABEB3D69607}"/>
          </ac:spMkLst>
        </pc:spChg>
        <pc:picChg chg="add del mod modCrop">
          <ac:chgData name="Евгений Казаков" userId="4dd49b8b8907f03b" providerId="LiveId" clId="{2E1FD462-FEDD-46CE-8864-4D04835CD72D}" dt="2022-06-11T08:47:21.251" v="1663" actId="478"/>
          <ac:picMkLst>
            <pc:docMk/>
            <pc:sldMk cId="1691897996" sldId="262"/>
            <ac:picMk id="6" creationId="{60C4776E-E3D5-55FD-E3E1-EF32A9BB2C26}"/>
          </ac:picMkLst>
        </pc:picChg>
        <pc:picChg chg="add del mod">
          <ac:chgData name="Евгений Казаков" userId="4dd49b8b8907f03b" providerId="LiveId" clId="{2E1FD462-FEDD-46CE-8864-4D04835CD72D}" dt="2022-06-11T08:44:41.573" v="1659" actId="478"/>
          <ac:picMkLst>
            <pc:docMk/>
            <pc:sldMk cId="1691897996" sldId="262"/>
            <ac:picMk id="8" creationId="{D1458228-C990-A53F-0802-64EEAA3996E0}"/>
          </ac:picMkLst>
        </pc:picChg>
        <pc:picChg chg="add del mod">
          <ac:chgData name="Евгений Казаков" userId="4dd49b8b8907f03b" providerId="LiveId" clId="{2E1FD462-FEDD-46CE-8864-4D04835CD72D}" dt="2022-06-11T08:49:56.019" v="1671" actId="478"/>
          <ac:picMkLst>
            <pc:docMk/>
            <pc:sldMk cId="1691897996" sldId="262"/>
            <ac:picMk id="10" creationId="{7537D419-C512-7D16-E372-C46AD0A44204}"/>
          </ac:picMkLst>
        </pc:picChg>
        <pc:picChg chg="add mod">
          <ac:chgData name="Евгений Казаков" userId="4dd49b8b8907f03b" providerId="LiveId" clId="{2E1FD462-FEDD-46CE-8864-4D04835CD72D}" dt="2022-06-12T09:13:47.591" v="2692" actId="1076"/>
          <ac:picMkLst>
            <pc:docMk/>
            <pc:sldMk cId="1691897996" sldId="262"/>
            <ac:picMk id="12" creationId="{23A67133-D295-EBB8-3C1F-33433B05053E}"/>
          </ac:picMkLst>
        </pc:picChg>
      </pc:sldChg>
      <pc:sldChg chg="addSp delSp modSp new mod ord">
        <pc:chgData name="Евгений Казаков" userId="4dd49b8b8907f03b" providerId="LiveId" clId="{2E1FD462-FEDD-46CE-8864-4D04835CD72D}" dt="2022-06-12T09:23:19.982" v="2784" actId="1076"/>
        <pc:sldMkLst>
          <pc:docMk/>
          <pc:sldMk cId="952131812" sldId="263"/>
        </pc:sldMkLst>
        <pc:spChg chg="mod">
          <ac:chgData name="Евгений Казаков" userId="4dd49b8b8907f03b" providerId="LiveId" clId="{2E1FD462-FEDD-46CE-8864-4D04835CD72D}" dt="2022-06-12T09:23:14.093" v="2783" actId="14100"/>
          <ac:spMkLst>
            <pc:docMk/>
            <pc:sldMk cId="952131812" sldId="263"/>
            <ac:spMk id="2" creationId="{9152C924-6597-D7F8-EF53-6C4230D123B2}"/>
          </ac:spMkLst>
        </pc:spChg>
        <pc:spChg chg="add del mod">
          <ac:chgData name="Евгений Казаков" userId="4dd49b8b8907f03b" providerId="LiveId" clId="{2E1FD462-FEDD-46CE-8864-4D04835CD72D}" dt="2022-06-12T09:23:19.982" v="2784" actId="1076"/>
          <ac:spMkLst>
            <pc:docMk/>
            <pc:sldMk cId="952131812" sldId="263"/>
            <ac:spMk id="3" creationId="{9098314C-DEE1-76B6-6919-89E7D4AB5243}"/>
          </ac:spMkLst>
        </pc:spChg>
        <pc:spChg chg="add mod">
          <ac:chgData name="Евгений Казаков" userId="4dd49b8b8907f03b" providerId="LiveId" clId="{2E1FD462-FEDD-46CE-8864-4D04835CD72D}" dt="2022-06-12T07:47:50.230" v="2346" actId="20577"/>
          <ac:spMkLst>
            <pc:docMk/>
            <pc:sldMk cId="952131812" sldId="263"/>
            <ac:spMk id="5" creationId="{125A0092-9500-5A54-ED17-74BA4F97C245}"/>
          </ac:spMkLst>
        </pc:spChg>
        <pc:spChg chg="add mod">
          <ac:chgData name="Евгений Казаков" userId="4dd49b8b8907f03b" providerId="LiveId" clId="{2E1FD462-FEDD-46CE-8864-4D04835CD72D}" dt="2022-06-12T07:48:18.062" v="2359" actId="1076"/>
          <ac:spMkLst>
            <pc:docMk/>
            <pc:sldMk cId="952131812" sldId="263"/>
            <ac:spMk id="6" creationId="{1B8C213F-6B01-88CE-A4B5-5B72F9206FE8}"/>
          </ac:spMkLst>
        </pc:spChg>
        <pc:spChg chg="add mod">
          <ac:chgData name="Евгений Казаков" userId="4dd49b8b8907f03b" providerId="LiveId" clId="{2E1FD462-FEDD-46CE-8864-4D04835CD72D}" dt="2022-06-12T07:48:41.280" v="2370" actId="20577"/>
          <ac:spMkLst>
            <pc:docMk/>
            <pc:sldMk cId="952131812" sldId="263"/>
            <ac:spMk id="7" creationId="{FE6425A4-E275-6E93-44A2-28BD1F6A3774}"/>
          </ac:spMkLst>
        </pc:spChg>
        <pc:spChg chg="add del mod">
          <ac:chgData name="Евгений Казаков" userId="4dd49b8b8907f03b" providerId="LiveId" clId="{2E1FD462-FEDD-46CE-8864-4D04835CD72D}" dt="2022-06-12T07:48:51.648" v="2376" actId="767"/>
          <ac:spMkLst>
            <pc:docMk/>
            <pc:sldMk cId="952131812" sldId="263"/>
            <ac:spMk id="8" creationId="{71B3185D-B438-3621-E955-EA6A08F40C1E}"/>
          </ac:spMkLst>
        </pc:spChg>
        <pc:spChg chg="add mod">
          <ac:chgData name="Евгений Казаков" userId="4dd49b8b8907f03b" providerId="LiveId" clId="{2E1FD462-FEDD-46CE-8864-4D04835CD72D}" dt="2022-06-12T07:49:32.494" v="2397" actId="1076"/>
          <ac:spMkLst>
            <pc:docMk/>
            <pc:sldMk cId="952131812" sldId="263"/>
            <ac:spMk id="9" creationId="{46C28128-D926-AAD9-E5BE-A17883F127C4}"/>
          </ac:spMkLst>
        </pc:spChg>
        <pc:spChg chg="add mod ord">
          <ac:chgData name="Евгений Казаков" userId="4dd49b8b8907f03b" providerId="LiveId" clId="{2E1FD462-FEDD-46CE-8864-4D04835CD72D}" dt="2022-06-12T09:23:19.982" v="2784" actId="1076"/>
          <ac:spMkLst>
            <pc:docMk/>
            <pc:sldMk cId="952131812" sldId="263"/>
            <ac:spMk id="16" creationId="{D7EF1215-558A-8F45-B06C-FE5C5BEE55CA}"/>
          </ac:spMkLst>
        </pc:spChg>
        <pc:spChg chg="add mod ord">
          <ac:chgData name="Евгений Казаков" userId="4dd49b8b8907f03b" providerId="LiveId" clId="{2E1FD462-FEDD-46CE-8864-4D04835CD72D}" dt="2022-06-12T09:23:05.630" v="2781" actId="13244"/>
          <ac:spMkLst>
            <pc:docMk/>
            <pc:sldMk cId="952131812" sldId="263"/>
            <ac:spMk id="17" creationId="{7F0853BE-E367-B500-9B2E-1445F297E8DE}"/>
          </ac:spMkLst>
        </pc:spChg>
        <pc:graphicFrameChg chg="add mod">
          <ac:chgData name="Евгений Казаков" userId="4dd49b8b8907f03b" providerId="LiveId" clId="{2E1FD462-FEDD-46CE-8864-4D04835CD72D}" dt="2022-06-12T07:54:03.223" v="2429"/>
          <ac:graphicFrameMkLst>
            <pc:docMk/>
            <pc:sldMk cId="952131812" sldId="263"/>
            <ac:graphicFrameMk id="4" creationId="{C2DF18C7-7C32-5CCC-430A-7B35B0FFA5B0}"/>
          </ac:graphicFrameMkLst>
        </pc:graphicFrameChg>
        <pc:graphicFrameChg chg="add del mod">
          <ac:chgData name="Евгений Казаков" userId="4dd49b8b8907f03b" providerId="LiveId" clId="{2E1FD462-FEDD-46CE-8864-4D04835CD72D}" dt="2022-06-12T07:52:24.483" v="2424" actId="478"/>
          <ac:graphicFrameMkLst>
            <pc:docMk/>
            <pc:sldMk cId="952131812" sldId="263"/>
            <ac:graphicFrameMk id="10" creationId="{0B16B2C8-FD48-2227-AA96-5321A7620DF4}"/>
          </ac:graphicFrameMkLst>
        </pc:graphicFrameChg>
        <pc:picChg chg="add del mod ord">
          <ac:chgData name="Евгений Казаков" userId="4dd49b8b8907f03b" providerId="LiveId" clId="{2E1FD462-FEDD-46CE-8864-4D04835CD72D}" dt="2022-06-11T11:05:31.272" v="1816" actId="22"/>
          <ac:picMkLst>
            <pc:docMk/>
            <pc:sldMk cId="952131812" sldId="263"/>
            <ac:picMk id="5" creationId="{4F8EEAD9-2D28-F7A2-FB72-2BC3830CC5A3}"/>
          </ac:picMkLst>
        </pc:picChg>
        <pc:picChg chg="add del mod">
          <ac:chgData name="Евгений Казаков" userId="4dd49b8b8907f03b" providerId="LiveId" clId="{2E1FD462-FEDD-46CE-8864-4D04835CD72D}" dt="2022-06-11T11:05:49.511" v="1819" actId="478"/>
          <ac:picMkLst>
            <pc:docMk/>
            <pc:sldMk cId="952131812" sldId="263"/>
            <ac:picMk id="7" creationId="{13EBA56B-AC32-7873-858E-91E6FCBD0277}"/>
          </ac:picMkLst>
        </pc:picChg>
        <pc:picChg chg="add del mod">
          <ac:chgData name="Евгений Казаков" userId="4dd49b8b8907f03b" providerId="LiveId" clId="{2E1FD462-FEDD-46CE-8864-4D04835CD72D}" dt="2022-06-11T12:25:20.781" v="1838" actId="478"/>
          <ac:picMkLst>
            <pc:docMk/>
            <pc:sldMk cId="952131812" sldId="263"/>
            <ac:picMk id="9" creationId="{4898C8F9-1089-8ADB-104A-BF2729E757BE}"/>
          </ac:picMkLst>
        </pc:picChg>
        <pc:picChg chg="add del mod modCrop">
          <ac:chgData name="Евгений Казаков" userId="4dd49b8b8907f03b" providerId="LiveId" clId="{2E1FD462-FEDD-46CE-8864-4D04835CD72D}" dt="2022-06-12T07:47:16.894" v="2329" actId="478"/>
          <ac:picMkLst>
            <pc:docMk/>
            <pc:sldMk cId="952131812" sldId="263"/>
            <ac:picMk id="11" creationId="{29D36554-1D18-2ED2-A0F0-C3B21C0FD900}"/>
          </ac:picMkLst>
        </pc:picChg>
        <pc:picChg chg="add del mod">
          <ac:chgData name="Евгений Казаков" userId="4dd49b8b8907f03b" providerId="LiveId" clId="{2E1FD462-FEDD-46CE-8864-4D04835CD72D}" dt="2022-06-12T07:52:23.913" v="2423" actId="478"/>
          <ac:picMkLst>
            <pc:docMk/>
            <pc:sldMk cId="952131812" sldId="263"/>
            <ac:picMk id="13" creationId="{71AD149D-5FF9-4C3E-1212-A8FB9BB4AD2A}"/>
          </ac:picMkLst>
        </pc:picChg>
        <pc:picChg chg="add del mod">
          <ac:chgData name="Евгений Казаков" userId="4dd49b8b8907f03b" providerId="LiveId" clId="{2E1FD462-FEDD-46CE-8864-4D04835CD72D}" dt="2022-06-12T07:54:42.816" v="2431" actId="478"/>
          <ac:picMkLst>
            <pc:docMk/>
            <pc:sldMk cId="952131812" sldId="263"/>
            <ac:picMk id="15" creationId="{837AD042-BF06-DCC1-D466-D98CFBA49A0B}"/>
          </ac:picMkLst>
        </pc:picChg>
      </pc:sldChg>
      <pc:sldChg chg="addSp delSp modSp new mod ord">
        <pc:chgData name="Евгений Казаков" userId="4dd49b8b8907f03b" providerId="LiveId" clId="{2E1FD462-FEDD-46CE-8864-4D04835CD72D}" dt="2022-06-14T18:17:04.152" v="2958" actId="20577"/>
        <pc:sldMkLst>
          <pc:docMk/>
          <pc:sldMk cId="540125395" sldId="264"/>
        </pc:sldMkLst>
        <pc:spChg chg="mod ord">
          <ac:chgData name="Евгений Казаков" userId="4dd49b8b8907f03b" providerId="LiveId" clId="{2E1FD462-FEDD-46CE-8864-4D04835CD72D}" dt="2022-06-12T09:19:32.717" v="2746" actId="14100"/>
          <ac:spMkLst>
            <pc:docMk/>
            <pc:sldMk cId="540125395" sldId="264"/>
            <ac:spMk id="2" creationId="{B8D6DDAF-8F25-206F-54AA-BAEB56E48CFA}"/>
          </ac:spMkLst>
        </pc:spChg>
        <pc:spChg chg="mod ord">
          <ac:chgData name="Евгений Казаков" userId="4dd49b8b8907f03b" providerId="LiveId" clId="{2E1FD462-FEDD-46CE-8864-4D04835CD72D}" dt="2022-06-12T09:20:19.646" v="2753" actId="1076"/>
          <ac:spMkLst>
            <pc:docMk/>
            <pc:sldMk cId="540125395" sldId="264"/>
            <ac:spMk id="3" creationId="{315AE13E-FF9D-207B-F1C2-14340EE19BA0}"/>
          </ac:spMkLst>
        </pc:spChg>
        <pc:spChg chg="add mod ord">
          <ac:chgData name="Евгений Казаков" userId="4dd49b8b8907f03b" providerId="LiveId" clId="{2E1FD462-FEDD-46CE-8864-4D04835CD72D}" dt="2022-06-14T18:17:04.152" v="2958" actId="20577"/>
          <ac:spMkLst>
            <pc:docMk/>
            <pc:sldMk cId="540125395" sldId="264"/>
            <ac:spMk id="4" creationId="{BE8DFA28-EC36-D150-A976-07B7DCEF2F86}"/>
          </ac:spMkLst>
        </pc:spChg>
        <pc:spChg chg="add del mod">
          <ac:chgData name="Евгений Казаков" userId="4dd49b8b8907f03b" providerId="LiveId" clId="{2E1FD462-FEDD-46CE-8864-4D04835CD72D}" dt="2022-06-12T09:17:59.095" v="2717" actId="478"/>
          <ac:spMkLst>
            <pc:docMk/>
            <pc:sldMk cId="540125395" sldId="264"/>
            <ac:spMk id="7" creationId="{2197EA40-8386-0151-8A33-B784C2E7D52E}"/>
          </ac:spMkLst>
        </pc:spChg>
        <pc:spChg chg="add mod ord">
          <ac:chgData name="Евгений Казаков" userId="4dd49b8b8907f03b" providerId="LiveId" clId="{2E1FD462-FEDD-46CE-8864-4D04835CD72D}" dt="2022-06-12T09:22:22.557" v="2771" actId="14100"/>
          <ac:spMkLst>
            <pc:docMk/>
            <pc:sldMk cId="540125395" sldId="264"/>
            <ac:spMk id="8" creationId="{EB7F0015-E7BE-5C97-616D-C4DAD7B463F7}"/>
          </ac:spMkLst>
        </pc:spChg>
        <pc:spChg chg="add mod ord">
          <ac:chgData name="Евгений Казаков" userId="4dd49b8b8907f03b" providerId="LiveId" clId="{2E1FD462-FEDD-46CE-8864-4D04835CD72D}" dt="2022-06-12T09:22:25.509" v="2772" actId="14100"/>
          <ac:spMkLst>
            <pc:docMk/>
            <pc:sldMk cId="540125395" sldId="264"/>
            <ac:spMk id="9" creationId="{2164EFF9-719F-007F-0074-E5CAEF023E0E}"/>
          </ac:spMkLst>
        </pc:spChg>
        <pc:spChg chg="add mod ord">
          <ac:chgData name="Евгений Казаков" userId="4dd49b8b8907f03b" providerId="LiveId" clId="{2E1FD462-FEDD-46CE-8864-4D04835CD72D}" dt="2022-06-12T09:19:09.583" v="2741" actId="171"/>
          <ac:spMkLst>
            <pc:docMk/>
            <pc:sldMk cId="540125395" sldId="264"/>
            <ac:spMk id="10" creationId="{87BC0904-3827-989B-18FC-6E17C449F1BB}"/>
          </ac:spMkLst>
        </pc:spChg>
        <pc:picChg chg="add mod">
          <ac:chgData name="Евгений Казаков" userId="4dd49b8b8907f03b" providerId="LiveId" clId="{2E1FD462-FEDD-46CE-8864-4D04835CD72D}" dt="2022-06-12T09:20:43.837" v="2758" actId="1076"/>
          <ac:picMkLst>
            <pc:docMk/>
            <pc:sldMk cId="540125395" sldId="264"/>
            <ac:picMk id="6" creationId="{90334022-5C83-28C0-D4A4-AB25ACA92CA0}"/>
          </ac:picMkLst>
        </pc:picChg>
      </pc:sldChg>
      <pc:sldChg chg="add del">
        <pc:chgData name="Евгений Казаков" userId="4dd49b8b8907f03b" providerId="LiveId" clId="{2E1FD462-FEDD-46CE-8864-4D04835CD72D}" dt="2022-06-12T08:22:06.539" v="2451"/>
        <pc:sldMkLst>
          <pc:docMk/>
          <pc:sldMk cId="464993621" sldId="265"/>
        </pc:sldMkLst>
      </pc:sldChg>
      <pc:sldChg chg="modSp new del mod">
        <pc:chgData name="Евгений Казаков" userId="4dd49b8b8907f03b" providerId="LiveId" clId="{2E1FD462-FEDD-46CE-8864-4D04835CD72D}" dt="2022-06-12T08:20:56.409" v="2444" actId="47"/>
        <pc:sldMkLst>
          <pc:docMk/>
          <pc:sldMk cId="2299605485" sldId="265"/>
        </pc:sldMkLst>
        <pc:spChg chg="mod">
          <ac:chgData name="Евгений Казаков" userId="4dd49b8b8907f03b" providerId="LiveId" clId="{2E1FD462-FEDD-46CE-8864-4D04835CD72D}" dt="2022-06-12T08:18:52.319" v="2442" actId="20577"/>
          <ac:spMkLst>
            <pc:docMk/>
            <pc:sldMk cId="2299605485" sldId="265"/>
            <ac:spMk id="2" creationId="{A476211E-4B3C-337C-A0C1-93332583F1F2}"/>
          </ac:spMkLst>
        </pc:spChg>
      </pc:sldChg>
      <pc:sldChg chg="add del">
        <pc:chgData name="Евгений Казаков" userId="4dd49b8b8907f03b" providerId="LiveId" clId="{2E1FD462-FEDD-46CE-8864-4D04835CD72D}" dt="2022-06-12T08:22:22.651" v="2458" actId="47"/>
        <pc:sldMkLst>
          <pc:docMk/>
          <pc:sldMk cId="2023044350" sldId="266"/>
        </pc:sldMkLst>
      </pc:sldChg>
      <pc:sldChg chg="modSp add del mod">
        <pc:chgData name="Евгений Казаков" userId="4dd49b8b8907f03b" providerId="LiveId" clId="{2E1FD462-FEDD-46CE-8864-4D04835CD72D}" dt="2022-06-12T08:36:56.389" v="2651" actId="47"/>
        <pc:sldMkLst>
          <pc:docMk/>
          <pc:sldMk cId="1131831153" sldId="267"/>
        </pc:sldMkLst>
        <pc:spChg chg="mod">
          <ac:chgData name="Евгений Казаков" userId="4dd49b8b8907f03b" providerId="LiveId" clId="{2E1FD462-FEDD-46CE-8864-4D04835CD72D}" dt="2022-06-12T08:22:16.380" v="2457" actId="313"/>
          <ac:spMkLst>
            <pc:docMk/>
            <pc:sldMk cId="1131831153" sldId="267"/>
            <ac:spMk id="2" creationId="{492365A5-2B8C-FDB0-C1DA-BABE2EEC29CD}"/>
          </ac:spMkLst>
        </pc:spChg>
      </pc:sldChg>
      <pc:sldChg chg="addSp delSp modSp add mod ord">
        <pc:chgData name="Евгений Казаков" userId="4dd49b8b8907f03b" providerId="LiveId" clId="{2E1FD462-FEDD-46CE-8864-4D04835CD72D}" dt="2022-06-12T09:15:31.358" v="2698" actId="11529"/>
        <pc:sldMkLst>
          <pc:docMk/>
          <pc:sldMk cId="574546614" sldId="268"/>
        </pc:sldMkLst>
        <pc:spChg chg="mod">
          <ac:chgData name="Евгений Казаков" userId="4dd49b8b8907f03b" providerId="LiveId" clId="{2E1FD462-FEDD-46CE-8864-4D04835CD72D}" dt="2022-06-12T08:44:34.504" v="2679" actId="27636"/>
          <ac:spMkLst>
            <pc:docMk/>
            <pc:sldMk cId="574546614" sldId="268"/>
            <ac:spMk id="2" creationId="{492365A5-2B8C-FDB0-C1DA-BABE2EEC29CD}"/>
          </ac:spMkLst>
        </pc:spChg>
        <pc:spChg chg="del">
          <ac:chgData name="Евгений Казаков" userId="4dd49b8b8907f03b" providerId="LiveId" clId="{2E1FD462-FEDD-46CE-8864-4D04835CD72D}" dt="2022-06-12T08:24:38.234" v="2526" actId="478"/>
          <ac:spMkLst>
            <pc:docMk/>
            <pc:sldMk cId="574546614" sldId="268"/>
            <ac:spMk id="3" creationId="{25EE0A99-C36D-21A6-E675-67D1F8F9838E}"/>
          </ac:spMkLst>
        </pc:spChg>
        <pc:spChg chg="add mod">
          <ac:chgData name="Евгений Казаков" userId="4dd49b8b8907f03b" providerId="LiveId" clId="{2E1FD462-FEDD-46CE-8864-4D04835CD72D}" dt="2022-06-12T08:27:04.323" v="2585" actId="14100"/>
          <ac:spMkLst>
            <pc:docMk/>
            <pc:sldMk cId="574546614" sldId="268"/>
            <ac:spMk id="4" creationId="{551DB950-B01D-FB64-9E71-AAC29CF0F28D}"/>
          </ac:spMkLst>
        </pc:spChg>
        <pc:spChg chg="add mod">
          <ac:chgData name="Евгений Казаков" userId="4dd49b8b8907f03b" providerId="LiveId" clId="{2E1FD462-FEDD-46CE-8864-4D04835CD72D}" dt="2022-06-12T08:27:02.202" v="2584" actId="14100"/>
          <ac:spMkLst>
            <pc:docMk/>
            <pc:sldMk cId="574546614" sldId="268"/>
            <ac:spMk id="5" creationId="{1D84AF9B-96F4-F13B-FAF5-CCCC39859960}"/>
          </ac:spMkLst>
        </pc:spChg>
        <pc:spChg chg="add del mod">
          <ac:chgData name="Евгений Казаков" userId="4dd49b8b8907f03b" providerId="LiveId" clId="{2E1FD462-FEDD-46CE-8864-4D04835CD72D}" dt="2022-06-12T08:24:42.819" v="2527" actId="478"/>
          <ac:spMkLst>
            <pc:docMk/>
            <pc:sldMk cId="574546614" sldId="268"/>
            <ac:spMk id="7" creationId="{6F71896B-D05B-41F2-2D68-0C5E510C6A2B}"/>
          </ac:spMkLst>
        </pc:spChg>
        <pc:spChg chg="add mod">
          <ac:chgData name="Евгений Казаков" userId="4dd49b8b8907f03b" providerId="LiveId" clId="{2E1FD462-FEDD-46CE-8864-4D04835CD72D}" dt="2022-06-12T08:27:13.852" v="2586" actId="255"/>
          <ac:spMkLst>
            <pc:docMk/>
            <pc:sldMk cId="574546614" sldId="268"/>
            <ac:spMk id="8" creationId="{00CF9DE5-4E13-6EEF-4183-527DBBD8AC87}"/>
          </ac:spMkLst>
        </pc:spChg>
        <pc:spChg chg="add del">
          <ac:chgData name="Евгений Казаков" userId="4dd49b8b8907f03b" providerId="LiveId" clId="{2E1FD462-FEDD-46CE-8864-4D04835CD72D}" dt="2022-06-12T09:15:31.358" v="2698" actId="11529"/>
          <ac:spMkLst>
            <pc:docMk/>
            <pc:sldMk cId="574546614" sldId="268"/>
            <ac:spMk id="9" creationId="{6B4E2428-2EFA-C278-DB1C-A1538282FB72}"/>
          </ac:spMkLst>
        </pc:spChg>
      </pc:sldChg>
      <pc:sldChg chg="modSp add mod">
        <pc:chgData name="Евгений Казаков" userId="4dd49b8b8907f03b" providerId="LiveId" clId="{2E1FD462-FEDD-46CE-8864-4D04835CD72D}" dt="2022-06-14T18:34:56.818" v="2961" actId="121"/>
        <pc:sldMkLst>
          <pc:docMk/>
          <pc:sldMk cId="4241106866" sldId="269"/>
        </pc:sldMkLst>
        <pc:spChg chg="mod">
          <ac:chgData name="Евгений Казаков" userId="4dd49b8b8907f03b" providerId="LiveId" clId="{2E1FD462-FEDD-46CE-8864-4D04835CD72D}" dt="2022-06-14T18:34:56.818" v="2961" actId="121"/>
          <ac:spMkLst>
            <pc:docMk/>
            <pc:sldMk cId="4241106866" sldId="269"/>
            <ac:spMk id="2" creationId="{492365A5-2B8C-FDB0-C1DA-BABE2EEC29CD}"/>
          </ac:spMkLst>
        </pc:spChg>
      </pc:sldChg>
      <pc:sldChg chg="new del">
        <pc:chgData name="Евгений Казаков" userId="4dd49b8b8907f03b" providerId="LiveId" clId="{2E1FD462-FEDD-46CE-8864-4D04835CD72D}" dt="2022-06-12T09:27:52.503" v="2832" actId="680"/>
        <pc:sldMkLst>
          <pc:docMk/>
          <pc:sldMk cId="249040462" sldId="270"/>
        </pc:sldMkLst>
      </pc:sldChg>
      <pc:sldChg chg="addSp delSp modSp new mod">
        <pc:chgData name="Евгений Казаков" userId="4dd49b8b8907f03b" providerId="LiveId" clId="{2E1FD462-FEDD-46CE-8864-4D04835CD72D}" dt="2022-06-14T21:17:50.339" v="3220" actId="1076"/>
        <pc:sldMkLst>
          <pc:docMk/>
          <pc:sldMk cId="3804349441" sldId="270"/>
        </pc:sldMkLst>
        <pc:spChg chg="mod ord">
          <ac:chgData name="Евгений Казаков" userId="4dd49b8b8907f03b" providerId="LiveId" clId="{2E1FD462-FEDD-46CE-8864-4D04835CD72D}" dt="2022-06-14T16:25:18.442" v="2942" actId="2711"/>
          <ac:spMkLst>
            <pc:docMk/>
            <pc:sldMk cId="3804349441" sldId="270"/>
            <ac:spMk id="2" creationId="{180A3D72-17D0-15DA-58EE-7B263338E1D5}"/>
          </ac:spMkLst>
        </pc:spChg>
        <pc:spChg chg="mod">
          <ac:chgData name="Евгений Казаков" userId="4dd49b8b8907f03b" providerId="LiveId" clId="{2E1FD462-FEDD-46CE-8864-4D04835CD72D}" dt="2022-06-14T21:17:50.339" v="3220" actId="1076"/>
          <ac:spMkLst>
            <pc:docMk/>
            <pc:sldMk cId="3804349441" sldId="270"/>
            <ac:spMk id="3" creationId="{DFE88D16-4F07-FFCE-F3B5-3B0CCDA86ED5}"/>
          </ac:spMkLst>
        </pc:spChg>
        <pc:spChg chg="add mod ord">
          <ac:chgData name="Евгений Казаков" userId="4dd49b8b8907f03b" providerId="LiveId" clId="{2E1FD462-FEDD-46CE-8864-4D04835CD72D}" dt="2022-06-14T16:24:38.648" v="2891" actId="13244"/>
          <ac:spMkLst>
            <pc:docMk/>
            <pc:sldMk cId="3804349441" sldId="270"/>
            <ac:spMk id="4" creationId="{794CA9FD-A1C9-6370-126E-3A209BB1365A}"/>
          </ac:spMkLst>
        </pc:spChg>
        <pc:spChg chg="add mod ord">
          <ac:chgData name="Евгений Казаков" userId="4dd49b8b8907f03b" providerId="LiveId" clId="{2E1FD462-FEDD-46CE-8864-4D04835CD72D}" dt="2022-06-14T21:17:50.339" v="3220" actId="1076"/>
          <ac:spMkLst>
            <pc:docMk/>
            <pc:sldMk cId="3804349441" sldId="270"/>
            <ac:spMk id="5" creationId="{03EA07D3-237B-1443-2845-85C141526CFF}"/>
          </ac:spMkLst>
        </pc:spChg>
        <pc:spChg chg="add">
          <ac:chgData name="Евгений Казаков" userId="4dd49b8b8907f03b" providerId="LiveId" clId="{2E1FD462-FEDD-46CE-8864-4D04835CD72D}" dt="2022-06-14T19:03:06.819" v="2967"/>
          <ac:spMkLst>
            <pc:docMk/>
            <pc:sldMk cId="3804349441" sldId="270"/>
            <ac:spMk id="6" creationId="{C5141FA1-33E0-4F03-B26E-3180D6C310DE}"/>
          </ac:spMkLst>
        </pc:spChg>
        <pc:spChg chg="add del mod">
          <ac:chgData name="Евгений Казаков" userId="4dd49b8b8907f03b" providerId="LiveId" clId="{2E1FD462-FEDD-46CE-8864-4D04835CD72D}" dt="2022-06-14T19:03:15.919" v="2971"/>
          <ac:spMkLst>
            <pc:docMk/>
            <pc:sldMk cId="3804349441" sldId="270"/>
            <ac:spMk id="7" creationId="{3C0F426F-7BF5-D0C0-6202-3E5612917789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5C9E5-D168-4782-A3F4-D4CAD7077116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BA7B8-D673-4704-B9C5-1F5685CA50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0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8DD7D-97B4-8A2B-55C0-E891DCABC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D707D6-4F86-E1B5-196A-9C9EE1276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B1221C-7EB4-D906-F179-301C88B53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3EFC-D8C6-44AA-A1A9-5397767F375A}" type="datetime1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DBD693-95E3-D231-4018-248B8D7D1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0583B9-8E4D-5D58-C998-71358CE47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70B9D-4655-4ECD-B18E-7C463D4AD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14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B5CF7B-0E6F-2854-9A23-7F630577E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3470C34-337F-8F14-13A5-5FB2A2654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1FFD62-2336-443B-CF9A-046E2427D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C422B-11FE-4753-8193-40BAC4CBF1E1}" type="datetime1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A7D590-A814-1A6F-DA1A-953229111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896535-F437-169F-5C13-953751EB6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70B9D-4655-4ECD-B18E-7C463D4AD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021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C333637-553D-8DC3-C429-4F97959D7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BF2B43-B2AB-6450-284B-E9F398BFD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2EC4CF-71D2-9816-2817-F4C239631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CA8A-4948-425B-977E-2C17BAF8CE8F}" type="datetime1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D8BA5F-B57D-72C7-2D11-60ECC5C4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160FFD-5DF6-4D3D-DC44-076EA74D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70B9D-4655-4ECD-B18E-7C463D4AD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5391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EF0BE-3AF1-B027-F075-20009B46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A020B3-B9E8-CFDA-F962-74BBF8ABB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EC8CCD-ECFB-85EA-C81B-664A0B3E6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81B7-F678-404F-BC16-9F69077D1442}" type="datetime1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373219-6F30-AC5D-33E2-BB87739F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FF2639-E235-9CCE-9995-916E9FCB2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70B9D-4655-4ECD-B18E-7C463D4AD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596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BC105D-FE82-0EB0-EA9C-EA80A9406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38E49E-3AA9-71FB-4424-7DBD0D9FE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1676E4-4ACC-16E2-0A63-16ED9AA28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C8B3-EC66-4057-B8FD-D8074EC8E0DB}" type="datetime1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CF822A-795F-36C1-4E5A-6C6916BE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EE5725-3448-6EAC-6F21-8E02D7D5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70B9D-4655-4ECD-B18E-7C463D4AD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86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F26CF2-A65C-789D-B81F-210A2542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53F443-1BEA-B3F0-7DDA-D04FB252FC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87AE97B-8F6F-45DE-01C8-3AC726920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D40701-6EF3-3DD3-BCFB-C4DF4484D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5C2A-7B5E-49C9-B2BF-03D96B9F5AE8}" type="datetime1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A302B14-A881-2BDA-FB60-6FA95D203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4503B8-A388-10FC-E89F-17FA32E8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70B9D-4655-4ECD-B18E-7C463D4AD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232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6CE15-44A5-8920-001D-F829F40D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6C6AA8-23A8-BE45-C8D0-6DEEF98C3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0AC7B8-639D-D840-0BD7-D21D09235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C7E46F9-7B8F-A080-FD77-75EED1B7F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CE245A-E5E2-10DA-109A-9C5E95AF6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58CAB6A-9106-9B56-C863-D2B6748B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CDD8-B7AE-406C-A6D2-29B8573234F8}" type="datetime1">
              <a:rPr lang="ru-RU" smtClean="0"/>
              <a:t>15.05.2023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7B20826-E489-F72A-60BB-A9BA10614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5071377-1BCE-05B9-6287-5C604735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70B9D-4655-4ECD-B18E-7C463D4AD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2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D61EE-45DD-8721-F765-ABDE7B4F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15943E7-9595-0E57-8744-6DF937928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A72E-4B38-4E13-B1DC-190B95BED611}" type="datetime1">
              <a:rPr lang="ru-RU" smtClean="0"/>
              <a:t>15.05.2023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39F05F-CD0D-4F8F-EB81-5DD986438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80D05D4-2E10-0DA2-E80B-8AF5AB5CD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70B9D-4655-4ECD-B18E-7C463D4AD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78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12E9FE3-5998-9E31-0813-4BD82608D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03CF-1464-4295-9F8E-FE9A2D7310D2}" type="datetime1">
              <a:rPr lang="ru-RU" smtClean="0"/>
              <a:t>15.05.2023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982C68-9581-D65E-996D-C78AA0D1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860436-8BCC-7CCD-7241-B6E362605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70B9D-4655-4ECD-B18E-7C463D4AD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30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367164-432A-12D9-4A1A-763C333B8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711424-889E-ED06-2A21-EC27C5174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720032-3C61-A3CC-6220-81DDFE2F5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C94813-BFDD-5053-771B-B9E9B094B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F7CF-B281-4A2F-9A8B-62A8F9CC8A16}" type="datetime1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B4D3B0-A87B-EA73-A1FC-77CFB2ECB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507305-C22E-3F85-D915-AAD160AD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70B9D-4655-4ECD-B18E-7C463D4AD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31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1996C-77EA-D37C-582C-0BA5F1B29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D7C49FF-EF3E-560F-A534-0C2AF73036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1D4EF2-69D2-4FE3-BA71-DEA305999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E2ECE4-6DC6-D2F4-3850-2B2C5B4FF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312A7-36C5-4E80-859E-8D79D9D762C5}" type="datetime1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4F5D2F-0AEE-767D-89A7-612EDD64B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C7F72A-E3FD-0791-2658-EC527A2B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70B9D-4655-4ECD-B18E-7C463D4AD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518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4DE33-6F87-6ECA-D8B1-4F8AB2603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D8DD8F-D941-F487-96B9-9AAD72E0F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CBEA45-4464-FA0E-F572-440FCD1FD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6F6F6-1038-4B5C-B2F7-77B68EEE13CE}" type="datetime1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356298-3EA1-EF0E-1CE9-0C7163625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1267E9-B596-BB85-C055-81E6E3AF7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70B9D-4655-4ECD-B18E-7C463D4AD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93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365A5-2B8C-FDB0-C1DA-BABE2EEC2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92057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Gotham Pro"/>
              </a:rPr>
              <a:t>Разработка приложения в среде «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Gotham Pro"/>
              </a:rPr>
              <a:t>Unity</a:t>
            </a:r>
            <a:r>
              <a:rPr lang="ru-RU" b="0" i="0" dirty="0">
                <a:solidFill>
                  <a:srgbClr val="333333"/>
                </a:solidFill>
                <a:effectLst/>
                <a:latin typeface="Gotham Pro"/>
              </a:rPr>
              <a:t> 3d»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51DB950-B01D-FB64-9E71-AAC29CF0F28D}"/>
              </a:ext>
            </a:extLst>
          </p:cNvPr>
          <p:cNvSpPr txBox="1">
            <a:spLocks/>
          </p:cNvSpPr>
          <p:nvPr/>
        </p:nvSpPr>
        <p:spPr>
          <a:xfrm>
            <a:off x="8114190" y="3826153"/>
            <a:ext cx="4077810" cy="11743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выполнил:</a:t>
            </a:r>
          </a:p>
          <a:p>
            <a:pPr algn="l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ученик 11А класса МБОУ СОШ №40 Денисов Алексей 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D84AF9B-96F4-F13B-FAF5-CCCC39859960}"/>
              </a:ext>
            </a:extLst>
          </p:cNvPr>
          <p:cNvSpPr txBox="1">
            <a:spLocks/>
          </p:cNvSpPr>
          <p:nvPr/>
        </p:nvSpPr>
        <p:spPr>
          <a:xfrm>
            <a:off x="2626659" y="4161398"/>
            <a:ext cx="6938682" cy="9395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80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0CF9DE5-4E13-6EEF-4183-527DBBD8AC87}"/>
              </a:ext>
            </a:extLst>
          </p:cNvPr>
          <p:cNvSpPr txBox="1">
            <a:spLocks/>
          </p:cNvSpPr>
          <p:nvPr/>
        </p:nvSpPr>
        <p:spPr>
          <a:xfrm>
            <a:off x="2626659" y="6074522"/>
            <a:ext cx="6938682" cy="4123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Воронеж 202</a:t>
            </a:r>
            <a:r>
              <a:rPr lang="en-US" sz="2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80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D2C010D-C85C-889B-7348-3A53C5B06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70B9D-4655-4ECD-B18E-7C463D4ADEB8}" type="slidenum">
              <a:rPr lang="ru-RU" smtClean="0"/>
              <a:t>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46CE9-7C8C-43A1-95AD-71F2E5959711}"/>
              </a:ext>
            </a:extLst>
          </p:cNvPr>
          <p:cNvSpPr txBox="1"/>
          <p:nvPr/>
        </p:nvSpPr>
        <p:spPr>
          <a:xfrm>
            <a:off x="8114190" y="4958286"/>
            <a:ext cx="3239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Глотова Юлия Владимировна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учитель информатики</a:t>
            </a:r>
          </a:p>
        </p:txBody>
      </p:sp>
    </p:spTree>
    <p:extLst>
      <p:ext uri="{BB962C8B-B14F-4D97-AF65-F5344CB8AC3E}">
        <p14:creationId xmlns:p14="http://schemas.microsoft.com/office/powerpoint/2010/main" val="57454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4093E8D-D79B-6066-3C16-FE3590104332}"/>
              </a:ext>
            </a:extLst>
          </p:cNvPr>
          <p:cNvSpPr/>
          <p:nvPr/>
        </p:nvSpPr>
        <p:spPr>
          <a:xfrm>
            <a:off x="578224" y="1792940"/>
            <a:ext cx="5517775" cy="4780253"/>
          </a:xfrm>
          <a:prstGeom prst="roundRect">
            <a:avLst>
              <a:gd name="adj" fmla="val 705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7A98D924-5878-F8D1-6202-FABEB3D69607}"/>
              </a:ext>
            </a:extLst>
          </p:cNvPr>
          <p:cNvSpPr/>
          <p:nvPr/>
        </p:nvSpPr>
        <p:spPr>
          <a:xfrm>
            <a:off x="578223" y="365125"/>
            <a:ext cx="5849737" cy="1325563"/>
          </a:xfrm>
          <a:prstGeom prst="roundRect">
            <a:avLst>
              <a:gd name="adj" fmla="val 705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16E7651-6F0E-8181-6C3D-9452505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23" y="365125"/>
            <a:ext cx="5849738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создания предметов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6AB259-E38C-199C-9556-91D2DE997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4" y="1792941"/>
            <a:ext cx="5618390" cy="46188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предметов производится в классе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craftSystem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Возможность создания предмета осуществляется с помощью поля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Item</a:t>
            </a:r>
            <a:r>
              <a:rPr lang="ru-RU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recipe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Данное поле является списком типизируемым классом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Recipe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Класс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Recipe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имеет два поля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itemId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которые отвечают за уникальный номер предмета и его количество, необходимое для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создания предмета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3A67133-D295-EBB8-3C1F-33433B050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5" y="753036"/>
            <a:ext cx="3467813" cy="5820158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00BFCC0-8DB1-7C85-62BB-7A8705779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70B9D-4655-4ECD-B18E-7C463D4ADEB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897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3EA07D3-237B-1443-2845-85C141526CFF}"/>
              </a:ext>
            </a:extLst>
          </p:cNvPr>
          <p:cNvSpPr/>
          <p:nvPr/>
        </p:nvSpPr>
        <p:spPr>
          <a:xfrm>
            <a:off x="838200" y="2247352"/>
            <a:ext cx="10515600" cy="4108997"/>
          </a:xfrm>
          <a:prstGeom prst="roundRect">
            <a:avLst>
              <a:gd name="adj" fmla="val 705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94CA9FD-A1C9-6370-126E-3A209BB1365A}"/>
              </a:ext>
            </a:extLst>
          </p:cNvPr>
          <p:cNvSpPr/>
          <p:nvPr/>
        </p:nvSpPr>
        <p:spPr>
          <a:xfrm>
            <a:off x="838200" y="365125"/>
            <a:ext cx="10515600" cy="1325563"/>
          </a:xfrm>
          <a:prstGeom prst="roundRect">
            <a:avLst>
              <a:gd name="adj" fmla="val 705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E88D16-4F07-FFCE-F3B5-3B0CCDA86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684" y="2328479"/>
            <a:ext cx="10266631" cy="38325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процессе написания проекта, было осуществлено следующее: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 рынок игр и аналоговые продукты.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Изучены основные принципы создания игровых проектов.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Составлен концепт игровых механик.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Подготовлен двумерный графический материал.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Созданы трёхмерные модели игровых объектов, включая текстуры и анимации.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Реализованы игровые механики и интерфейс.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собран.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A3D72-17D0-15DA-58EE-7B263338E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Вывод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5141FA1-33E0-4F03-B26E-3180D6C310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5C97F240-D881-8B83-DF5D-81259F64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70B9D-4655-4ECD-B18E-7C463D4ADEB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34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CA35D8-ED6F-A593-9BDC-D2CAC8D405D0}"/>
              </a:ext>
            </a:extLst>
          </p:cNvPr>
          <p:cNvSpPr/>
          <p:nvPr/>
        </p:nvSpPr>
        <p:spPr>
          <a:xfrm>
            <a:off x="596154" y="365124"/>
            <a:ext cx="10757646" cy="13292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119E0-4FAE-D605-E882-D2627C7BE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4" y="365126"/>
            <a:ext cx="10757646" cy="1329204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Цель:</a:t>
            </a:r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b="0" i="0" dirty="0">
                <a:solidFill>
                  <a:srgbClr val="333333"/>
                </a:solidFill>
                <a:effectLst/>
                <a:latin typeface="Gotham Pro"/>
              </a:rPr>
              <a:t>Разработка приложения в среде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Gotham Pro"/>
              </a:rPr>
              <a:t>Unity</a:t>
            </a:r>
            <a:r>
              <a:rPr lang="ru-RU" b="0" i="0" dirty="0">
                <a:solidFill>
                  <a:srgbClr val="333333"/>
                </a:solidFill>
                <a:effectLst/>
                <a:latin typeface="Gotham Pro"/>
              </a:rPr>
              <a:t> 3d</a:t>
            </a:r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  <a:endParaRPr lang="ru-RU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41CEF3F8-3FCE-9621-29AA-4539DE50848B}"/>
              </a:ext>
            </a:extLst>
          </p:cNvPr>
          <p:cNvSpPr/>
          <p:nvPr/>
        </p:nvSpPr>
        <p:spPr>
          <a:xfrm>
            <a:off x="475130" y="2008092"/>
            <a:ext cx="10757646" cy="4168869"/>
          </a:xfrm>
          <a:prstGeom prst="roundRect">
            <a:avLst>
              <a:gd name="adj" fmla="val 1297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7086B5-7586-8B32-3363-689F737DD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368"/>
            <a:ext cx="10515600" cy="41688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рынок игр и аналоговые продукты.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основные принципы создания игровых проектов.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Составить концепт игровых механик.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Подготовить двумерный графический материал.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трёхмерные модели игровых объектов, включая текстуры и анимации.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игровые механики и интерфейс.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Сборка проекта.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A27165-7F06-1B68-3120-C950FD4AB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70B9D-4655-4ECD-B18E-7C463D4ADEB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192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7BBB5B-EBB2-4288-9E7D-8C15424E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70B9D-4655-4ECD-B18E-7C463D4ADEB8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B97A19C-0784-4630-A327-641048ACD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29F5C81-4582-437A-9181-8B01A3D4E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78188" cy="4351338"/>
          </a:xfrm>
          <a:prstGeom prst="roundRect">
            <a:avLst>
              <a:gd name="adj" fmla="val 95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современном мире создание видеоигр является одним из наиболее крупных сегментов индустрии развлечений. Масштабы игровой индустрии сопоставимы, например, с киноиндустрией. А по скорости роста за последние пять лет индустрия видеоигр существенно ее опережала.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533B27-A5FB-4D4F-A25F-E006219E1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753" y="2365058"/>
            <a:ext cx="3158737" cy="1778868"/>
          </a:xfrm>
          <a:prstGeom prst="rect">
            <a:avLst/>
          </a:prstGeom>
        </p:spPr>
      </p:pic>
      <p:pic>
        <p:nvPicPr>
          <p:cNvPr id="2052" name="Picture 4" descr="Топ-10 игр на Android без интернета — во что поиграть в телефоне офлайн |  ichip.ru">
            <a:extLst>
              <a:ext uri="{FF2B5EF4-FFF2-40B4-BE49-F238E27FC236}">
                <a16:creationId xmlns:a16="http://schemas.microsoft.com/office/drawing/2014/main" id="{EFF9C7FD-EC70-41BB-B1DA-869B8DD5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491" y="2365807"/>
            <a:ext cx="3104200" cy="177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ar Thunder — бесплатная онлайн-игра про реалистичную военную технику. На  PC, Xbox и PlayStation">
            <a:extLst>
              <a:ext uri="{FF2B5EF4-FFF2-40B4-BE49-F238E27FC236}">
                <a16:creationId xmlns:a16="http://schemas.microsoft.com/office/drawing/2014/main" id="{8C19E82C-A2D1-4A33-89EC-3858FAC75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056" y="4145424"/>
            <a:ext cx="3162434" cy="177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uman: Fall Flat в Steam">
            <a:extLst>
              <a:ext uri="{FF2B5EF4-FFF2-40B4-BE49-F238E27FC236}">
                <a16:creationId xmlns:a16="http://schemas.microsoft.com/office/drawing/2014/main" id="{09207BC3-7D96-40C7-B1F3-77F2A0701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490" y="4143926"/>
            <a:ext cx="3104200" cy="177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28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EB7F0015-E7BE-5C97-616D-C4DAD7B463F7}"/>
              </a:ext>
            </a:extLst>
          </p:cNvPr>
          <p:cNvSpPr/>
          <p:nvPr/>
        </p:nvSpPr>
        <p:spPr>
          <a:xfrm>
            <a:off x="762000" y="1735977"/>
            <a:ext cx="3697941" cy="3884894"/>
          </a:xfrm>
          <a:prstGeom prst="roundRect">
            <a:avLst>
              <a:gd name="adj" fmla="val 95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5AE13E-FF9D-207B-F1C2-14340EE19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48"/>
            <a:ext cx="3697941" cy="367437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Префабы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это предварительно настроенные повторно используемые игровые объекты, которые вы создаете в сцене и сохраняете в проекте. 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7BC0904-3827-989B-18FC-6E17C449F1BB}"/>
              </a:ext>
            </a:extLst>
          </p:cNvPr>
          <p:cNvSpPr/>
          <p:nvPr/>
        </p:nvSpPr>
        <p:spPr>
          <a:xfrm>
            <a:off x="762000" y="365126"/>
            <a:ext cx="11152094" cy="11893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164EFF9-719F-007F-0074-E5CAEF023E0E}"/>
              </a:ext>
            </a:extLst>
          </p:cNvPr>
          <p:cNvSpPr/>
          <p:nvPr/>
        </p:nvSpPr>
        <p:spPr>
          <a:xfrm>
            <a:off x="4926106" y="1735978"/>
            <a:ext cx="6987988" cy="2419564"/>
          </a:xfrm>
          <a:prstGeom prst="roundRect">
            <a:avLst>
              <a:gd name="adj" fmla="val 1853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E8DFA28-EC36-D150-A976-07B7DCEF2F86}"/>
              </a:ext>
            </a:extLst>
          </p:cNvPr>
          <p:cNvSpPr txBox="1">
            <a:spLocks/>
          </p:cNvSpPr>
          <p:nvPr/>
        </p:nvSpPr>
        <p:spPr>
          <a:xfrm>
            <a:off x="4926106" y="1856848"/>
            <a:ext cx="6987988" cy="22986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ru-RU" b="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Окно Animation может быть использовано для просмотра и редактирования анимационных клипов для </a:t>
            </a:r>
            <a:r>
              <a:rPr lang="ru-RU" b="0" i="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анимированния</a:t>
            </a:r>
            <a:r>
              <a:rPr lang="ru-RU" b="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 Game </a:t>
            </a:r>
            <a:r>
              <a:rPr lang="ru-RU" b="0" i="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Object’ов</a:t>
            </a:r>
            <a:r>
              <a:rPr lang="ru-RU" b="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в </a:t>
            </a:r>
            <a:r>
              <a:rPr lang="ru-RU" b="0" i="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Unity</a:t>
            </a:r>
            <a:r>
              <a:rPr lang="ru-RU" b="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334022-5C83-28C0-D4A4-AB25ACA92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255" y="4401749"/>
            <a:ext cx="6878839" cy="147696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D6DDAF-8F25-206F-54AA-BAEB56E4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17" y="291664"/>
            <a:ext cx="11293177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2DE9852-24E3-0C3F-B803-60A3B756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70B9D-4655-4ECD-B18E-7C463D4ADEB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12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7F2F323B-4825-F592-C13A-7E23D77F9325}"/>
              </a:ext>
            </a:extLst>
          </p:cNvPr>
          <p:cNvSpPr/>
          <p:nvPr/>
        </p:nvSpPr>
        <p:spPr>
          <a:xfrm>
            <a:off x="697117" y="1690689"/>
            <a:ext cx="4617267" cy="4642210"/>
          </a:xfrm>
          <a:prstGeom prst="roundRect">
            <a:avLst>
              <a:gd name="adj" fmla="val 705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C974618-3B57-7A7C-DB92-B01CBE08C4B8}"/>
              </a:ext>
            </a:extLst>
          </p:cNvPr>
          <p:cNvSpPr/>
          <p:nvPr/>
        </p:nvSpPr>
        <p:spPr>
          <a:xfrm>
            <a:off x="615636" y="525101"/>
            <a:ext cx="11074537" cy="9988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2F6077-F0A8-817A-FACC-840C1400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7" y="365125"/>
            <a:ext cx="11074536" cy="1325563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в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9BF6B7-34E4-F9E3-0248-5CC2830AE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390748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пользовательский интерфейс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процедурной генерации мира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хранение и систему создания предметов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голода, выносливости и здоровья персонажа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3A67EF-152F-944A-9C35-1881C1DF7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941" y="1999130"/>
            <a:ext cx="6087232" cy="333487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4F139C-DE31-119C-EA60-41D7BF33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70B9D-4655-4ECD-B18E-7C463D4ADEB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063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7F0853BE-E367-B500-9B2E-1445F297E8DE}"/>
              </a:ext>
            </a:extLst>
          </p:cNvPr>
          <p:cNvSpPr/>
          <p:nvPr/>
        </p:nvSpPr>
        <p:spPr>
          <a:xfrm>
            <a:off x="697118" y="365124"/>
            <a:ext cx="10656682" cy="1324749"/>
          </a:xfrm>
          <a:prstGeom prst="roundRect">
            <a:avLst>
              <a:gd name="adj" fmla="val 705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D7EF1215-558A-8F45-B06C-FE5C5BEE55CA}"/>
              </a:ext>
            </a:extLst>
          </p:cNvPr>
          <p:cNvSpPr/>
          <p:nvPr/>
        </p:nvSpPr>
        <p:spPr>
          <a:xfrm>
            <a:off x="697118" y="1917026"/>
            <a:ext cx="3250194" cy="2442040"/>
          </a:xfrm>
          <a:prstGeom prst="roundRect">
            <a:avLst>
              <a:gd name="adj" fmla="val 705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52C924-6597-D7F8-EF53-6C4230D12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18" y="365125"/>
            <a:ext cx="10656682" cy="13255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или интерфейс пользователя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98314C-DEE1-76B6-6919-89E7D4AB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1962"/>
            <a:ext cx="2989729" cy="2171352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Здоровье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Выносливость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Голод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Мини-карта 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C2DF18C7-7C32-5CCC-430A-7B35B0FFA5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644052"/>
              </p:ext>
            </p:extLst>
          </p:nvPr>
        </p:nvGraphicFramePr>
        <p:xfrm>
          <a:off x="4663048" y="1987176"/>
          <a:ext cx="6505575" cy="370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Bitmap Image" r:id="rId3" imgW="6505560" imgH="3705120" progId="Paint.Picture">
                  <p:embed/>
                </p:oleObj>
              </mc:Choice>
              <mc:Fallback>
                <p:oleObj name="Bitmap Image" r:id="rId3" imgW="6505560" imgH="3705120" progId="Paint.Picture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C2DF18C7-7C32-5CCC-430A-7B35B0FFA5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3048" y="1987176"/>
                        <a:ext cx="6505575" cy="3705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25A0092-9500-5A54-ED17-74BA4F97C245}"/>
              </a:ext>
            </a:extLst>
          </p:cNvPr>
          <p:cNvSpPr txBox="1"/>
          <p:nvPr/>
        </p:nvSpPr>
        <p:spPr>
          <a:xfrm>
            <a:off x="8552329" y="230393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Мини-карта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C213F-6B01-88CE-A4B5-5B72F9206FE8}"/>
              </a:ext>
            </a:extLst>
          </p:cNvPr>
          <p:cNvSpPr txBox="1"/>
          <p:nvPr/>
        </p:nvSpPr>
        <p:spPr>
          <a:xfrm>
            <a:off x="9996256" y="4132729"/>
            <a:ext cx="99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Сытость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425A4-E275-6E93-44A2-28BD1F6A3774}"/>
              </a:ext>
            </a:extLst>
          </p:cNvPr>
          <p:cNvSpPr txBox="1"/>
          <p:nvPr/>
        </p:nvSpPr>
        <p:spPr>
          <a:xfrm>
            <a:off x="7548282" y="4670611"/>
            <a:ext cx="113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Здоровье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C28128-D926-AAD9-E5BE-A17883F127C4}"/>
              </a:ext>
            </a:extLst>
          </p:cNvPr>
          <p:cNvSpPr txBox="1"/>
          <p:nvPr/>
        </p:nvSpPr>
        <p:spPr>
          <a:xfrm>
            <a:off x="4858870" y="4194284"/>
            <a:ext cx="1308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Выносливость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36344C54-4AE3-3711-6409-69048500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70B9D-4655-4ECD-B18E-7C463D4ADEB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13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4B81607-EB9E-53C3-F63F-C45F8A05329C}"/>
              </a:ext>
            </a:extLst>
          </p:cNvPr>
          <p:cNvSpPr/>
          <p:nvPr/>
        </p:nvSpPr>
        <p:spPr>
          <a:xfrm>
            <a:off x="697117" y="365125"/>
            <a:ext cx="10592554" cy="1146804"/>
          </a:xfrm>
          <a:prstGeom prst="roundRect">
            <a:avLst>
              <a:gd name="adj" fmla="val 705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955E8BF-1174-B3FE-DC35-8E703D199C32}"/>
              </a:ext>
            </a:extLst>
          </p:cNvPr>
          <p:cNvSpPr/>
          <p:nvPr/>
        </p:nvSpPr>
        <p:spPr>
          <a:xfrm>
            <a:off x="697117" y="1690688"/>
            <a:ext cx="3508789" cy="3738913"/>
          </a:xfrm>
          <a:prstGeom prst="roundRect">
            <a:avLst>
              <a:gd name="adj" fmla="val 705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01778F4-9AEC-AF32-B93E-23576313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18" y="365125"/>
            <a:ext cx="10592554" cy="1146805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Процедурная генерация карты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3E9D685D-3C7F-E41F-6074-5278D3E37CB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3172485" cy="32081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чанков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метод, который использует игра для разделения бесконечных карт на части ограниченного размера.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7354F0A-3E22-0988-6001-85ECC0663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90688"/>
            <a:ext cx="5958506" cy="3738914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2E4607E-0F9F-1E3A-58AE-5EEEA7D59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70B9D-4655-4ECD-B18E-7C463D4ADEB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034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652E867-0A5C-EEB0-E43A-8DD28408193D}"/>
              </a:ext>
            </a:extLst>
          </p:cNvPr>
          <p:cNvSpPr/>
          <p:nvPr/>
        </p:nvSpPr>
        <p:spPr>
          <a:xfrm>
            <a:off x="697118" y="365124"/>
            <a:ext cx="10656682" cy="1124171"/>
          </a:xfrm>
          <a:prstGeom prst="roundRect">
            <a:avLst>
              <a:gd name="adj" fmla="val 705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0099CDD-8598-887A-BF36-12751F1F5882}"/>
              </a:ext>
            </a:extLst>
          </p:cNvPr>
          <p:cNvSpPr/>
          <p:nvPr/>
        </p:nvSpPr>
        <p:spPr>
          <a:xfrm>
            <a:off x="697118" y="1690689"/>
            <a:ext cx="3594226" cy="3678016"/>
          </a:xfrm>
          <a:prstGeom prst="roundRect">
            <a:avLst>
              <a:gd name="adj" fmla="val 705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5747F-FFB7-A5AB-BCF6-40B9D14F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18" y="365126"/>
            <a:ext cx="10656682" cy="1124170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Процедурная генерация карты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CD9D61-E441-8AF5-1F4C-8CD9F6DAC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929" y="1775012"/>
            <a:ext cx="3433483" cy="349623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3200" b="1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Процедурная генерация </a:t>
            </a:r>
            <a:r>
              <a:rPr lang="ru-RU" sz="3200" b="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— автоматическое создание игрового контента с помощью алгоритмов.</a:t>
            </a:r>
            <a:endParaRPr lang="ru-RU" sz="3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F79A14-4AE5-2FD8-F76C-E3757D4551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7250" y="1923436"/>
            <a:ext cx="5354172" cy="344526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41D04D-6BB0-7280-7703-DC40596F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70B9D-4655-4ECD-B18E-7C463D4ADEB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132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77BD7F0-6373-EFC3-3289-442EDE07F3B7}"/>
              </a:ext>
            </a:extLst>
          </p:cNvPr>
          <p:cNvSpPr/>
          <p:nvPr/>
        </p:nvSpPr>
        <p:spPr>
          <a:xfrm>
            <a:off x="838200" y="443620"/>
            <a:ext cx="10824882" cy="1017627"/>
          </a:xfrm>
          <a:prstGeom prst="roundRect">
            <a:avLst>
              <a:gd name="adj" fmla="val 705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0948FEA9-D45B-C1F2-FBAF-2E28F8DDCC5E}"/>
              </a:ext>
            </a:extLst>
          </p:cNvPr>
          <p:cNvSpPr/>
          <p:nvPr/>
        </p:nvSpPr>
        <p:spPr>
          <a:xfrm>
            <a:off x="838200" y="1561603"/>
            <a:ext cx="4984641" cy="5120623"/>
          </a:xfrm>
          <a:prstGeom prst="roundRect">
            <a:avLst>
              <a:gd name="adj" fmla="val 342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36A018E-B704-CE18-ACDA-93D0B2ABA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6122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хранения предметов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C30E8E-936C-EA7C-ED99-8253794E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100"/>
            <a:ext cx="4984641" cy="50316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Хранение предметов производиться в классе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BaseData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В данном классе определенно поле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items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являющееся списком.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Item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класс, описывающий основные свойства предмета. Добавление предметов осуществляется с помощью копирования экземпляров класса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Item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из поля данного класса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 </a:t>
            </a:r>
            <a:r>
              <a:rPr lang="ru-RU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Item</a:t>
            </a:r>
            <a:r>
              <a:rPr lang="ru-RU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items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являющегося списком всех предметов в игре.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10909D-968F-AE7E-B4DF-63C7FE6F3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0641" y="1868315"/>
            <a:ext cx="4861853" cy="16277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F5A8C32-78A6-3B29-9E6B-9690AF726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641" y="3682484"/>
            <a:ext cx="1457528" cy="24673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C75A3AF-819B-7062-E182-38C64292C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196" y="3682483"/>
            <a:ext cx="3143298" cy="246731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6E1600C-7F3D-EF4A-2E1C-AFC495453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70B9D-4655-4ECD-B18E-7C463D4ADEB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6008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1145</TotalTime>
  <Words>409</Words>
  <Application>Microsoft Office PowerPoint</Application>
  <PresentationFormat>Широкоэкранный</PresentationFormat>
  <Paragraphs>61</Paragraphs>
  <Slides>11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Gotham Pro</vt:lpstr>
      <vt:lpstr>Times New Roman</vt:lpstr>
      <vt:lpstr>Тема Office</vt:lpstr>
      <vt:lpstr>Bitmap Image</vt:lpstr>
      <vt:lpstr>Разработка приложения в среде «Unity 3d»</vt:lpstr>
      <vt:lpstr>Цель: Разработка приложения в среде Unity 3d.</vt:lpstr>
      <vt:lpstr>Актуальность</vt:lpstr>
      <vt:lpstr>Преимущества Unity</vt:lpstr>
      <vt:lpstr>Реализация в Unity</vt:lpstr>
      <vt:lpstr>UI или интерфейс пользователя</vt:lpstr>
      <vt:lpstr>Процедурная генерация карты</vt:lpstr>
      <vt:lpstr>Процедурная генерация карты</vt:lpstr>
      <vt:lpstr>Система хранения предметов</vt:lpstr>
      <vt:lpstr>Система создания предметов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Евгений Казаков</dc:creator>
  <cp:lastModifiedBy>Alexsey lty</cp:lastModifiedBy>
  <cp:revision>16</cp:revision>
  <dcterms:created xsi:type="dcterms:W3CDTF">2022-06-10T07:45:05Z</dcterms:created>
  <dcterms:modified xsi:type="dcterms:W3CDTF">2023-05-15T17:29:09Z</dcterms:modified>
</cp:coreProperties>
</file>